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74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7B7B3-3EFC-4BDD-8888-740E4564A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13F5D8-BAF3-4AE1-8D52-F15D7FE9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C15EE-8A81-4E30-9C64-DD6235AE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0FEE3-8C80-4805-833C-AC845AFC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8FC7F-0856-4D72-A386-81014946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73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83FB9-D3AA-43E7-A945-97DF2219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499A29-4079-4040-BF69-B588EBEAD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D3F20-7A46-4A52-9429-162BF2B0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CFE95F-EFAF-4F83-BD06-416A52BB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01DE5-4AA9-4CE3-9452-EA1DB98A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5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6AA061-89C6-4A3D-8AB7-DE87F8CC6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24E5C4-F671-49E3-B5D8-F1F989C00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A3A3C-B3D6-4047-B785-9A760BCC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CB1D3-F1E7-492B-AB23-188C2CB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E5E2E-27A4-4BBB-9165-957A052A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4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BE21C-98B0-4E31-BF5B-0774C4C7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E6F09-DFF0-49F4-8765-C5D049E2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91919-ED3A-4D8A-87B4-F28385F2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772C4-CB88-44AE-9BE5-FE9785EB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77015B-5D90-4B1F-BF37-58956F09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3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99672-8D8D-4404-9A67-29ABC7A0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2925F-F081-46C3-944B-388C5C816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E53F1-07BE-42B2-B390-9896C3D0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C0D92-5724-454E-8E2C-6E3E9438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4BE23-D483-4EA6-847D-F33FF2A6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3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1382A-77B1-4BEC-860F-5B1D2174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DF470-075E-43ED-A71C-80073BC22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A268A-0DCD-407F-9E1D-742428A1E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F5ABC4-DD50-487B-8187-BAD82197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726EC1-CBD9-419D-A8EE-03E68B9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3B560-E5F4-4296-89A9-A206D304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3A3FF-C68F-4ADD-A9F6-D2BF1308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98E9F-6F6A-41CE-A667-E5B50188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707337-6F81-48A5-95F1-EF2B8460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99C458-91F1-4D1E-9DE7-D94275185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120789-21A3-4F2E-8814-99A36FD04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930669-46AF-4202-BCB9-9727DAC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82CF27-3FFE-4DED-BB0A-8B208CD7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1A355B-2349-4A96-A380-D1823BDE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1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79233-EE08-4A6D-8640-939AED4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55B0B1-AE1D-4C93-8A80-334AACB7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97B779-8182-420F-B817-91C10F8B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FDD447-C1E8-4215-B85D-25E0D3B1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5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F37DA0-8A80-47BE-BB1C-83343ED0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5AFBA4-AC4A-488C-AF66-D391D5BCB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9EFE4-9CCB-40B3-9FE8-E04943B0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9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1B6DC-53D5-46F0-903A-86CB3420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42BC0-2D1E-414E-BF95-17C408E8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DE169-C1EB-4734-B6FC-189CCF2F9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58F88B-1C38-447E-BDBD-CC4CD73A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BA8FDC-1BF9-4130-AE66-478C6294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400618-802F-4C6E-8D0B-6F396A63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CCCDA-62F8-46AC-A3B3-B3D704F5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403FCB-4A46-4AA6-A32D-FEF162CC4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AA619E-CCB4-448E-926B-4FFABB8E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1F7513-B735-4A06-8D57-D3E11652F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C48B0-8CB7-44CE-9F76-52BE8542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A6DEC-9A2B-4B71-86A7-54E3734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44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79963-3000-41C3-913F-162AD599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ECF18-F78D-47FF-A038-50ED8DEBE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DEE91-25E6-45E4-81EC-BC62D3E17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12D7E-833D-4CA5-A921-39993027ACA1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52ABB-7518-4B72-83F5-E36958E1D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F7656F-78B1-49FC-86E5-61C328082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308E1-CED6-48A2-BB20-AB4DE11B2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4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D8AD4-9BBC-4192-A1B3-A64CF3CD2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D96A34-A8C8-4229-9F66-C6012E520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C30E86-2B89-4561-B922-731A2B9B3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3" y="1"/>
            <a:ext cx="12193083" cy="68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0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FFAB22-F73B-42BA-9157-31D107A4C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99132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E3FEEA-2DFF-4EBC-925D-CFBEFFDFF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172453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3C9C1B-0ADA-447F-A827-8553CC70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41814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FFA3DD-8676-42B9-8109-53130D0C1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72892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AE8FFC-C8A1-4AA8-A24B-CD5870E8C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145666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4845F6-0812-4A16-AA7D-7E91554B7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64528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C4C220-2495-42F4-9599-7CBB087C6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22854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BB5B8D-ED6C-43D6-8926-893366C51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351212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076A02-0499-493C-8096-0F8415EB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56" y="1825625"/>
            <a:ext cx="7737087" cy="4351338"/>
          </a:xfrm>
        </p:spPr>
      </p:pic>
    </p:spTree>
    <p:extLst>
      <p:ext uri="{BB962C8B-B14F-4D97-AF65-F5344CB8AC3E}">
        <p14:creationId xmlns:p14="http://schemas.microsoft.com/office/powerpoint/2010/main" val="420554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B4A047-3CEA-4A3B-AFC0-4BDF6EEA8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226217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B1703-7DF9-49FB-B17D-97CE1891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545E66-03A6-4BFC-876B-8DCFCE8F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307664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F58C32-5E69-43DF-B60F-0B2FB1078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9197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5BF63E-28DB-46D2-9E45-A240972CD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339137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8647FBD-1A77-442B-ABD4-77635C0B7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107079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952E67-00D3-40BC-B973-1EE1E449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724809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96E0A8-CCBC-451F-845D-549CAF54D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208659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CD9D8-7684-4634-A267-F5A9C533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E3C95C-D65B-4ABC-9439-8E3F3895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323060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D1C7A-BB8A-45FD-905F-C8628190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5B8711-FA68-4C8C-BCAC-E055C5CE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273992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DB3004-A56F-4EA6-8F67-BB5DED854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182665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72B842-952A-4D01-A5FC-31D12418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106927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0CDA87-2150-4704-AFFB-CC3BF76E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201245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E4A12E-18AF-4B40-9AAC-0561DD32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781"/>
          </a:xfrm>
        </p:spPr>
      </p:pic>
    </p:spTree>
    <p:extLst>
      <p:ext uri="{BB962C8B-B14F-4D97-AF65-F5344CB8AC3E}">
        <p14:creationId xmlns:p14="http://schemas.microsoft.com/office/powerpoint/2010/main" val="178567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670F-1DB4-4102-915A-43151695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B5E750-BE82-44AE-AC1F-283C3722E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167" cy="6858000"/>
          </a:xfrm>
        </p:spPr>
      </p:pic>
    </p:spTree>
    <p:extLst>
      <p:ext uri="{BB962C8B-B14F-4D97-AF65-F5344CB8AC3E}">
        <p14:creationId xmlns:p14="http://schemas.microsoft.com/office/powerpoint/2010/main" val="387415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宽屏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基炜 唐</dc:creator>
  <cp:lastModifiedBy>基炜 唐</cp:lastModifiedBy>
  <cp:revision>1</cp:revision>
  <dcterms:created xsi:type="dcterms:W3CDTF">2019-09-18T13:23:45Z</dcterms:created>
  <dcterms:modified xsi:type="dcterms:W3CDTF">2019-09-18T13:32:03Z</dcterms:modified>
</cp:coreProperties>
</file>